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uli Ultra-Bold" panose="020B0604020202020204" charset="0"/>
      <p:regular r:id="rId18"/>
    </p:embeddedFont>
    <p:embeddedFont>
      <p:font typeface="Roboto Mono" panose="00000009000000000000" pitchFamily="49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loic@informatique.loicedric.f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loic@informatique.loicedric.fr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loic@informatique.loicedric.fr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-438491"/>
            <a:ext cx="16230600" cy="9521084"/>
            <a:chOff x="0" y="0"/>
            <a:chExt cx="63015632" cy="36965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015633" cy="36965799"/>
            </a:xfrm>
            <a:custGeom>
              <a:avLst/>
              <a:gdLst/>
              <a:ahLst/>
              <a:cxnLst/>
              <a:rect l="l" t="t" r="r" b="b"/>
              <a:pathLst>
                <a:path w="63015633" h="36965799">
                  <a:moveTo>
                    <a:pt x="0" y="0"/>
                  </a:moveTo>
                  <a:lnTo>
                    <a:pt x="0" y="36965799"/>
                  </a:lnTo>
                  <a:lnTo>
                    <a:pt x="63015633" y="36965799"/>
                  </a:lnTo>
                  <a:lnTo>
                    <a:pt x="63015633" y="0"/>
                  </a:lnTo>
                  <a:lnTo>
                    <a:pt x="0" y="0"/>
                  </a:lnTo>
                  <a:close/>
                  <a:moveTo>
                    <a:pt x="62954669" y="36904839"/>
                  </a:moveTo>
                  <a:lnTo>
                    <a:pt x="59690" y="36904839"/>
                  </a:lnTo>
                  <a:lnTo>
                    <a:pt x="59690" y="59690"/>
                  </a:lnTo>
                  <a:lnTo>
                    <a:pt x="62954669" y="59690"/>
                  </a:lnTo>
                  <a:lnTo>
                    <a:pt x="62954669" y="36904839"/>
                  </a:lnTo>
                  <a:close/>
                </a:path>
              </a:pathLst>
            </a:custGeom>
            <a:solidFill>
              <a:srgbClr val="7D36E4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361739" y="5697302"/>
            <a:ext cx="13564522" cy="2163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1"/>
              </a:lnSpc>
            </a:pPr>
            <a:r>
              <a:rPr lang="en-US" sz="7201">
                <a:solidFill>
                  <a:srgbClr val="3112F6"/>
                </a:solidFill>
                <a:latin typeface="Muli Ultra-Bold"/>
              </a:rPr>
              <a:t>PRÉSENTATION INFORMATIQUE</a:t>
            </a:r>
          </a:p>
        </p:txBody>
      </p:sp>
      <p:sp>
        <p:nvSpPr>
          <p:cNvPr id="5" name="Freeform 5"/>
          <p:cNvSpPr/>
          <p:nvPr/>
        </p:nvSpPr>
        <p:spPr>
          <a:xfrm>
            <a:off x="7192139" y="1239778"/>
            <a:ext cx="3903722" cy="3903722"/>
          </a:xfrm>
          <a:custGeom>
            <a:avLst/>
            <a:gdLst/>
            <a:ahLst/>
            <a:cxnLst/>
            <a:rect l="l" t="t" r="r" b="b"/>
            <a:pathLst>
              <a:path w="3903722" h="3903722">
                <a:moveTo>
                  <a:pt x="0" y="0"/>
                </a:moveTo>
                <a:lnTo>
                  <a:pt x="3903722" y="0"/>
                </a:lnTo>
                <a:lnTo>
                  <a:pt x="3903722" y="3903722"/>
                </a:lnTo>
                <a:lnTo>
                  <a:pt x="0" y="3903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-438491"/>
            <a:ext cx="16230600" cy="9521084"/>
            <a:chOff x="0" y="0"/>
            <a:chExt cx="63015632" cy="36965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015633" cy="36965799"/>
            </a:xfrm>
            <a:custGeom>
              <a:avLst/>
              <a:gdLst/>
              <a:ahLst/>
              <a:cxnLst/>
              <a:rect l="l" t="t" r="r" b="b"/>
              <a:pathLst>
                <a:path w="63015633" h="36965799">
                  <a:moveTo>
                    <a:pt x="0" y="0"/>
                  </a:moveTo>
                  <a:lnTo>
                    <a:pt x="0" y="36965799"/>
                  </a:lnTo>
                  <a:lnTo>
                    <a:pt x="63015633" y="36965799"/>
                  </a:lnTo>
                  <a:lnTo>
                    <a:pt x="63015633" y="0"/>
                  </a:lnTo>
                  <a:lnTo>
                    <a:pt x="0" y="0"/>
                  </a:lnTo>
                  <a:close/>
                  <a:moveTo>
                    <a:pt x="62954669" y="36904839"/>
                  </a:moveTo>
                  <a:lnTo>
                    <a:pt x="59690" y="36904839"/>
                  </a:lnTo>
                  <a:lnTo>
                    <a:pt x="59690" y="59690"/>
                  </a:lnTo>
                  <a:lnTo>
                    <a:pt x="62954669" y="59690"/>
                  </a:lnTo>
                  <a:lnTo>
                    <a:pt x="62954669" y="36904839"/>
                  </a:lnTo>
                  <a:close/>
                </a:path>
              </a:pathLst>
            </a:custGeom>
            <a:solidFill>
              <a:srgbClr val="7D36E4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7192139" y="618354"/>
            <a:ext cx="3903722" cy="3903722"/>
          </a:xfrm>
          <a:custGeom>
            <a:avLst/>
            <a:gdLst/>
            <a:ahLst/>
            <a:cxnLst/>
            <a:rect l="l" t="t" r="r" b="b"/>
            <a:pathLst>
              <a:path w="3903722" h="3903722">
                <a:moveTo>
                  <a:pt x="0" y="0"/>
                </a:moveTo>
                <a:lnTo>
                  <a:pt x="3903722" y="0"/>
                </a:lnTo>
                <a:lnTo>
                  <a:pt x="3903722" y="3903722"/>
                </a:lnTo>
                <a:lnTo>
                  <a:pt x="0" y="3903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62730" y="4931651"/>
            <a:ext cx="13562541" cy="1076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>
                <a:solidFill>
                  <a:srgbClr val="3112F6"/>
                </a:solidFill>
                <a:latin typeface="Muli Ultra-Bold"/>
              </a:rPr>
              <a:t>MATÉRIEL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274943"/>
            <a:ext cx="16230600" cy="1779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4800" spc="-48">
                <a:solidFill>
                  <a:srgbClr val="000000"/>
                </a:solidFill>
                <a:latin typeface="Roboto Mono"/>
              </a:rPr>
              <a:t>- Cahier &amp; Stylo</a:t>
            </a:r>
          </a:p>
          <a:p>
            <a:pPr algn="ctr">
              <a:lnSpc>
                <a:spcPts val="7200"/>
              </a:lnSpc>
            </a:pPr>
            <a:r>
              <a:rPr lang="en-US" sz="4800" spc="-48">
                <a:solidFill>
                  <a:srgbClr val="000000"/>
                </a:solidFill>
                <a:latin typeface="Roboto Mono"/>
              </a:rPr>
              <a:t>- Clé USB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-438491"/>
            <a:ext cx="16230600" cy="9521084"/>
            <a:chOff x="0" y="0"/>
            <a:chExt cx="63015632" cy="36965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015633" cy="36965799"/>
            </a:xfrm>
            <a:custGeom>
              <a:avLst/>
              <a:gdLst/>
              <a:ahLst/>
              <a:cxnLst/>
              <a:rect l="l" t="t" r="r" b="b"/>
              <a:pathLst>
                <a:path w="63015633" h="36965799">
                  <a:moveTo>
                    <a:pt x="0" y="0"/>
                  </a:moveTo>
                  <a:lnTo>
                    <a:pt x="0" y="36965799"/>
                  </a:lnTo>
                  <a:lnTo>
                    <a:pt x="63015633" y="36965799"/>
                  </a:lnTo>
                  <a:lnTo>
                    <a:pt x="63015633" y="0"/>
                  </a:lnTo>
                  <a:lnTo>
                    <a:pt x="0" y="0"/>
                  </a:lnTo>
                  <a:close/>
                  <a:moveTo>
                    <a:pt x="62954669" y="36904839"/>
                  </a:moveTo>
                  <a:lnTo>
                    <a:pt x="59690" y="36904839"/>
                  </a:lnTo>
                  <a:lnTo>
                    <a:pt x="59690" y="59690"/>
                  </a:lnTo>
                  <a:lnTo>
                    <a:pt x="62954669" y="59690"/>
                  </a:lnTo>
                  <a:lnTo>
                    <a:pt x="62954669" y="36904839"/>
                  </a:lnTo>
                  <a:close/>
                </a:path>
              </a:pathLst>
            </a:custGeom>
            <a:solidFill>
              <a:srgbClr val="7D36E4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7192139" y="618354"/>
            <a:ext cx="3903722" cy="3903722"/>
          </a:xfrm>
          <a:custGeom>
            <a:avLst/>
            <a:gdLst/>
            <a:ahLst/>
            <a:cxnLst/>
            <a:rect l="l" t="t" r="r" b="b"/>
            <a:pathLst>
              <a:path w="3903722" h="3903722">
                <a:moveTo>
                  <a:pt x="0" y="0"/>
                </a:moveTo>
                <a:lnTo>
                  <a:pt x="3903722" y="0"/>
                </a:lnTo>
                <a:lnTo>
                  <a:pt x="3903722" y="3903722"/>
                </a:lnTo>
                <a:lnTo>
                  <a:pt x="0" y="3903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62730" y="4931651"/>
            <a:ext cx="13562541" cy="1076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 dirty="0">
                <a:solidFill>
                  <a:srgbClr val="3112F6"/>
                </a:solidFill>
                <a:latin typeface="Muli Ultra-Bold"/>
              </a:rPr>
              <a:t>COURS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274943"/>
            <a:ext cx="16230600" cy="1779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4800" spc="-48" dirty="0">
                <a:solidFill>
                  <a:srgbClr val="000000"/>
                </a:solidFill>
                <a:latin typeface="Roboto Mono"/>
              </a:rPr>
              <a:t>- </a:t>
            </a:r>
            <a:r>
              <a:rPr lang="en-US" sz="4800" spc="-48" dirty="0" err="1">
                <a:solidFill>
                  <a:srgbClr val="000000"/>
                </a:solidFill>
                <a:latin typeface="Roboto Mono"/>
              </a:rPr>
              <a:t>Cours</a:t>
            </a:r>
            <a:r>
              <a:rPr lang="en-US" sz="4800" spc="-48" dirty="0">
                <a:solidFill>
                  <a:srgbClr val="000000"/>
                </a:solidFill>
                <a:latin typeface="Roboto Mono"/>
              </a:rPr>
              <a:t> </a:t>
            </a:r>
          </a:p>
          <a:p>
            <a:pPr algn="ctr">
              <a:lnSpc>
                <a:spcPts val="7200"/>
              </a:lnSpc>
            </a:pPr>
            <a:r>
              <a:rPr lang="en-US" sz="4800" spc="-48" dirty="0">
                <a:solidFill>
                  <a:srgbClr val="000000"/>
                </a:solidFill>
                <a:latin typeface="Roboto Mono"/>
              </a:rPr>
              <a:t>- </a:t>
            </a:r>
            <a:r>
              <a:rPr lang="en-US" sz="4800" spc="-48" dirty="0" err="1">
                <a:solidFill>
                  <a:srgbClr val="000000"/>
                </a:solidFill>
                <a:latin typeface="Roboto Mono"/>
              </a:rPr>
              <a:t>Activités</a:t>
            </a:r>
            <a:r>
              <a:rPr lang="en-US" sz="4800" spc="-48" dirty="0">
                <a:solidFill>
                  <a:srgbClr val="000000"/>
                </a:solidFill>
                <a:latin typeface="Roboto Mono"/>
              </a:rPr>
              <a:t> pratiques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-438491"/>
            <a:ext cx="16230600" cy="9521084"/>
            <a:chOff x="0" y="0"/>
            <a:chExt cx="63015632" cy="36965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015633" cy="36965799"/>
            </a:xfrm>
            <a:custGeom>
              <a:avLst/>
              <a:gdLst/>
              <a:ahLst/>
              <a:cxnLst/>
              <a:rect l="l" t="t" r="r" b="b"/>
              <a:pathLst>
                <a:path w="63015633" h="36965799">
                  <a:moveTo>
                    <a:pt x="0" y="0"/>
                  </a:moveTo>
                  <a:lnTo>
                    <a:pt x="0" y="36965799"/>
                  </a:lnTo>
                  <a:lnTo>
                    <a:pt x="63015633" y="36965799"/>
                  </a:lnTo>
                  <a:lnTo>
                    <a:pt x="63015633" y="0"/>
                  </a:lnTo>
                  <a:lnTo>
                    <a:pt x="0" y="0"/>
                  </a:lnTo>
                  <a:close/>
                  <a:moveTo>
                    <a:pt x="62954669" y="36904839"/>
                  </a:moveTo>
                  <a:lnTo>
                    <a:pt x="59690" y="36904839"/>
                  </a:lnTo>
                  <a:lnTo>
                    <a:pt x="59690" y="59690"/>
                  </a:lnTo>
                  <a:lnTo>
                    <a:pt x="62954669" y="59690"/>
                  </a:lnTo>
                  <a:lnTo>
                    <a:pt x="62954669" y="36904839"/>
                  </a:lnTo>
                  <a:close/>
                </a:path>
              </a:pathLst>
            </a:custGeom>
            <a:solidFill>
              <a:srgbClr val="7D36E4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7192139" y="618354"/>
            <a:ext cx="3903722" cy="3903722"/>
          </a:xfrm>
          <a:custGeom>
            <a:avLst/>
            <a:gdLst/>
            <a:ahLst/>
            <a:cxnLst/>
            <a:rect l="l" t="t" r="r" b="b"/>
            <a:pathLst>
              <a:path w="3903722" h="3903722">
                <a:moveTo>
                  <a:pt x="0" y="0"/>
                </a:moveTo>
                <a:lnTo>
                  <a:pt x="3903722" y="0"/>
                </a:lnTo>
                <a:lnTo>
                  <a:pt x="3903722" y="3903722"/>
                </a:lnTo>
                <a:lnTo>
                  <a:pt x="0" y="3903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62730" y="4931651"/>
            <a:ext cx="13562541" cy="1076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>
                <a:solidFill>
                  <a:srgbClr val="3112F6"/>
                </a:solidFill>
                <a:latin typeface="Muli Ultra-Bold"/>
              </a:rPr>
              <a:t>MAIL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274943"/>
            <a:ext cx="16230600" cy="864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4800" u="sng" spc="-48">
                <a:solidFill>
                  <a:srgbClr val="000000"/>
                </a:solidFill>
                <a:latin typeface="Roboto Mono"/>
                <a:hlinkClick r:id="rId3" tooltip="mailto:loic@informatique.loicedric.fr"/>
              </a:rPr>
              <a:t>loic@informatique.loicedric.fr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-438491"/>
            <a:ext cx="16230600" cy="9521084"/>
            <a:chOff x="0" y="0"/>
            <a:chExt cx="63015632" cy="36965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015633" cy="36965799"/>
            </a:xfrm>
            <a:custGeom>
              <a:avLst/>
              <a:gdLst/>
              <a:ahLst/>
              <a:cxnLst/>
              <a:rect l="l" t="t" r="r" b="b"/>
              <a:pathLst>
                <a:path w="63015633" h="36965799">
                  <a:moveTo>
                    <a:pt x="0" y="0"/>
                  </a:moveTo>
                  <a:lnTo>
                    <a:pt x="0" y="36965799"/>
                  </a:lnTo>
                  <a:lnTo>
                    <a:pt x="63015633" y="36965799"/>
                  </a:lnTo>
                  <a:lnTo>
                    <a:pt x="63015633" y="0"/>
                  </a:lnTo>
                  <a:lnTo>
                    <a:pt x="0" y="0"/>
                  </a:lnTo>
                  <a:close/>
                  <a:moveTo>
                    <a:pt x="62954669" y="36904839"/>
                  </a:moveTo>
                  <a:lnTo>
                    <a:pt x="59690" y="36904839"/>
                  </a:lnTo>
                  <a:lnTo>
                    <a:pt x="59690" y="59690"/>
                  </a:lnTo>
                  <a:lnTo>
                    <a:pt x="62954669" y="59690"/>
                  </a:lnTo>
                  <a:lnTo>
                    <a:pt x="62954669" y="36904839"/>
                  </a:lnTo>
                  <a:close/>
                </a:path>
              </a:pathLst>
            </a:custGeom>
            <a:solidFill>
              <a:srgbClr val="7D36E4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7192139" y="618354"/>
            <a:ext cx="3903722" cy="3903722"/>
          </a:xfrm>
          <a:custGeom>
            <a:avLst/>
            <a:gdLst/>
            <a:ahLst/>
            <a:cxnLst/>
            <a:rect l="l" t="t" r="r" b="b"/>
            <a:pathLst>
              <a:path w="3903722" h="3903722">
                <a:moveTo>
                  <a:pt x="0" y="0"/>
                </a:moveTo>
                <a:lnTo>
                  <a:pt x="3903722" y="0"/>
                </a:lnTo>
                <a:lnTo>
                  <a:pt x="3903722" y="3903722"/>
                </a:lnTo>
                <a:lnTo>
                  <a:pt x="0" y="3903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62730" y="4931651"/>
            <a:ext cx="13562541" cy="1076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>
                <a:solidFill>
                  <a:srgbClr val="3112F6"/>
                </a:solidFill>
                <a:latin typeface="Muli Ultra-Bold"/>
              </a:rPr>
              <a:t>DEVOIRS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274943"/>
            <a:ext cx="16230600" cy="1779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4800" spc="-48">
                <a:solidFill>
                  <a:srgbClr val="000000"/>
                </a:solidFill>
                <a:latin typeface="Roboto Mono"/>
              </a:rPr>
              <a:t>- Finir l'activité</a:t>
            </a:r>
          </a:p>
          <a:p>
            <a:pPr algn="ctr">
              <a:lnSpc>
                <a:spcPts val="7200"/>
              </a:lnSpc>
            </a:pPr>
            <a:r>
              <a:rPr lang="en-US" sz="4800" spc="-48">
                <a:solidFill>
                  <a:srgbClr val="000000"/>
                </a:solidFill>
                <a:latin typeface="Roboto Mono"/>
              </a:rPr>
              <a:t>- Faire un projet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-438491"/>
            <a:ext cx="16230600" cy="9521084"/>
            <a:chOff x="0" y="0"/>
            <a:chExt cx="63015632" cy="36965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015633" cy="36965799"/>
            </a:xfrm>
            <a:custGeom>
              <a:avLst/>
              <a:gdLst/>
              <a:ahLst/>
              <a:cxnLst/>
              <a:rect l="l" t="t" r="r" b="b"/>
              <a:pathLst>
                <a:path w="63015633" h="36965799">
                  <a:moveTo>
                    <a:pt x="0" y="0"/>
                  </a:moveTo>
                  <a:lnTo>
                    <a:pt x="0" y="36965799"/>
                  </a:lnTo>
                  <a:lnTo>
                    <a:pt x="63015633" y="36965799"/>
                  </a:lnTo>
                  <a:lnTo>
                    <a:pt x="63015633" y="0"/>
                  </a:lnTo>
                  <a:lnTo>
                    <a:pt x="0" y="0"/>
                  </a:lnTo>
                  <a:close/>
                  <a:moveTo>
                    <a:pt x="62954669" y="36904839"/>
                  </a:moveTo>
                  <a:lnTo>
                    <a:pt x="59690" y="36904839"/>
                  </a:lnTo>
                  <a:lnTo>
                    <a:pt x="59690" y="59690"/>
                  </a:lnTo>
                  <a:lnTo>
                    <a:pt x="62954669" y="59690"/>
                  </a:lnTo>
                  <a:lnTo>
                    <a:pt x="62954669" y="36904839"/>
                  </a:lnTo>
                  <a:close/>
                </a:path>
              </a:pathLst>
            </a:custGeom>
            <a:solidFill>
              <a:srgbClr val="7D36E4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361739" y="6240440"/>
            <a:ext cx="13564522" cy="107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1"/>
              </a:lnSpc>
            </a:pPr>
            <a:r>
              <a:rPr lang="en-US" sz="7201">
                <a:solidFill>
                  <a:srgbClr val="3112F6"/>
                </a:solidFill>
                <a:latin typeface="Muli Ultra-Bold"/>
              </a:rPr>
              <a:t>PROJETS</a:t>
            </a:r>
          </a:p>
        </p:txBody>
      </p:sp>
      <p:sp>
        <p:nvSpPr>
          <p:cNvPr id="5" name="Freeform 5"/>
          <p:cNvSpPr/>
          <p:nvPr/>
        </p:nvSpPr>
        <p:spPr>
          <a:xfrm>
            <a:off x="7192139" y="1239778"/>
            <a:ext cx="3903722" cy="3903722"/>
          </a:xfrm>
          <a:custGeom>
            <a:avLst/>
            <a:gdLst/>
            <a:ahLst/>
            <a:cxnLst/>
            <a:rect l="l" t="t" r="r" b="b"/>
            <a:pathLst>
              <a:path w="3903722" h="3903722">
                <a:moveTo>
                  <a:pt x="0" y="0"/>
                </a:moveTo>
                <a:lnTo>
                  <a:pt x="3903722" y="0"/>
                </a:lnTo>
                <a:lnTo>
                  <a:pt x="3903722" y="3903722"/>
                </a:lnTo>
                <a:lnTo>
                  <a:pt x="0" y="3903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-438491"/>
            <a:ext cx="16230600" cy="9521084"/>
            <a:chOff x="0" y="0"/>
            <a:chExt cx="63015632" cy="36965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015633" cy="36965799"/>
            </a:xfrm>
            <a:custGeom>
              <a:avLst/>
              <a:gdLst/>
              <a:ahLst/>
              <a:cxnLst/>
              <a:rect l="l" t="t" r="r" b="b"/>
              <a:pathLst>
                <a:path w="63015633" h="36965799">
                  <a:moveTo>
                    <a:pt x="0" y="0"/>
                  </a:moveTo>
                  <a:lnTo>
                    <a:pt x="0" y="36965799"/>
                  </a:lnTo>
                  <a:lnTo>
                    <a:pt x="63015633" y="36965799"/>
                  </a:lnTo>
                  <a:lnTo>
                    <a:pt x="63015633" y="0"/>
                  </a:lnTo>
                  <a:lnTo>
                    <a:pt x="0" y="0"/>
                  </a:lnTo>
                  <a:close/>
                  <a:moveTo>
                    <a:pt x="62954669" y="36904839"/>
                  </a:moveTo>
                  <a:lnTo>
                    <a:pt x="59690" y="36904839"/>
                  </a:lnTo>
                  <a:lnTo>
                    <a:pt x="59690" y="59690"/>
                  </a:lnTo>
                  <a:lnTo>
                    <a:pt x="62954669" y="59690"/>
                  </a:lnTo>
                  <a:lnTo>
                    <a:pt x="62954669" y="36904839"/>
                  </a:lnTo>
                  <a:close/>
                </a:path>
              </a:pathLst>
            </a:custGeom>
            <a:solidFill>
              <a:srgbClr val="7D36E4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361739" y="5697302"/>
            <a:ext cx="13564522" cy="2205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1"/>
              </a:lnSpc>
            </a:pPr>
            <a:r>
              <a:rPr lang="en-US" sz="7201" dirty="0">
                <a:solidFill>
                  <a:srgbClr val="3112F6"/>
                </a:solidFill>
                <a:latin typeface="Muli Ultra-Bold"/>
              </a:rPr>
              <a:t>ÉVALUATIONS ÉCRITES / </a:t>
            </a:r>
          </a:p>
          <a:p>
            <a:pPr algn="ctr">
              <a:lnSpc>
                <a:spcPts val="8641"/>
              </a:lnSpc>
            </a:pPr>
            <a:r>
              <a:rPr lang="en-US" sz="7201" dirty="0">
                <a:solidFill>
                  <a:srgbClr val="3112F6"/>
                </a:solidFill>
                <a:latin typeface="Muli Ultra-Bold"/>
              </a:rPr>
              <a:t>ÉVALUATIONS PRATIQUES</a:t>
            </a:r>
          </a:p>
        </p:txBody>
      </p:sp>
      <p:sp>
        <p:nvSpPr>
          <p:cNvPr id="5" name="Freeform 5"/>
          <p:cNvSpPr/>
          <p:nvPr/>
        </p:nvSpPr>
        <p:spPr>
          <a:xfrm>
            <a:off x="7192139" y="1239778"/>
            <a:ext cx="3903722" cy="3903722"/>
          </a:xfrm>
          <a:custGeom>
            <a:avLst/>
            <a:gdLst/>
            <a:ahLst/>
            <a:cxnLst/>
            <a:rect l="l" t="t" r="r" b="b"/>
            <a:pathLst>
              <a:path w="3903722" h="3903722">
                <a:moveTo>
                  <a:pt x="0" y="0"/>
                </a:moveTo>
                <a:lnTo>
                  <a:pt x="3903722" y="0"/>
                </a:lnTo>
                <a:lnTo>
                  <a:pt x="3903722" y="3903722"/>
                </a:lnTo>
                <a:lnTo>
                  <a:pt x="0" y="3903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-438491"/>
            <a:ext cx="16230600" cy="9521084"/>
            <a:chOff x="0" y="0"/>
            <a:chExt cx="63015632" cy="36965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015633" cy="36965799"/>
            </a:xfrm>
            <a:custGeom>
              <a:avLst/>
              <a:gdLst/>
              <a:ahLst/>
              <a:cxnLst/>
              <a:rect l="l" t="t" r="r" b="b"/>
              <a:pathLst>
                <a:path w="63015633" h="36965799">
                  <a:moveTo>
                    <a:pt x="0" y="0"/>
                  </a:moveTo>
                  <a:lnTo>
                    <a:pt x="0" y="36965799"/>
                  </a:lnTo>
                  <a:lnTo>
                    <a:pt x="63015633" y="36965799"/>
                  </a:lnTo>
                  <a:lnTo>
                    <a:pt x="63015633" y="0"/>
                  </a:lnTo>
                  <a:lnTo>
                    <a:pt x="0" y="0"/>
                  </a:lnTo>
                  <a:close/>
                  <a:moveTo>
                    <a:pt x="62954669" y="36904839"/>
                  </a:moveTo>
                  <a:lnTo>
                    <a:pt x="59690" y="36904839"/>
                  </a:lnTo>
                  <a:lnTo>
                    <a:pt x="59690" y="59690"/>
                  </a:lnTo>
                  <a:lnTo>
                    <a:pt x="62954669" y="59690"/>
                  </a:lnTo>
                  <a:lnTo>
                    <a:pt x="62954669" y="36904839"/>
                  </a:lnTo>
                  <a:close/>
                </a:path>
              </a:pathLst>
            </a:custGeom>
            <a:solidFill>
              <a:srgbClr val="7D36E4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7192139" y="1239778"/>
            <a:ext cx="3903722" cy="3903722"/>
          </a:xfrm>
          <a:custGeom>
            <a:avLst/>
            <a:gdLst/>
            <a:ahLst/>
            <a:cxnLst/>
            <a:rect l="l" t="t" r="r" b="b"/>
            <a:pathLst>
              <a:path w="3903722" h="3903722">
                <a:moveTo>
                  <a:pt x="0" y="0"/>
                </a:moveTo>
                <a:lnTo>
                  <a:pt x="3903722" y="0"/>
                </a:lnTo>
                <a:lnTo>
                  <a:pt x="3903722" y="3903722"/>
                </a:lnTo>
                <a:lnTo>
                  <a:pt x="0" y="3903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61739" y="6240440"/>
            <a:ext cx="13564522" cy="107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1"/>
              </a:lnSpc>
            </a:pPr>
            <a:r>
              <a:rPr lang="en-US" sz="7201">
                <a:solidFill>
                  <a:srgbClr val="3112F6"/>
                </a:solidFill>
                <a:latin typeface="Muli Ultra-Bold"/>
              </a:rPr>
              <a:t>ACTIVITÉS / QUIZ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-438491"/>
            <a:ext cx="16230600" cy="9521084"/>
            <a:chOff x="0" y="0"/>
            <a:chExt cx="63015632" cy="36965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015633" cy="36965799"/>
            </a:xfrm>
            <a:custGeom>
              <a:avLst/>
              <a:gdLst/>
              <a:ahLst/>
              <a:cxnLst/>
              <a:rect l="l" t="t" r="r" b="b"/>
              <a:pathLst>
                <a:path w="63015633" h="36965799">
                  <a:moveTo>
                    <a:pt x="0" y="0"/>
                  </a:moveTo>
                  <a:lnTo>
                    <a:pt x="0" y="36965799"/>
                  </a:lnTo>
                  <a:lnTo>
                    <a:pt x="63015633" y="36965799"/>
                  </a:lnTo>
                  <a:lnTo>
                    <a:pt x="63015633" y="0"/>
                  </a:lnTo>
                  <a:lnTo>
                    <a:pt x="0" y="0"/>
                  </a:lnTo>
                  <a:close/>
                  <a:moveTo>
                    <a:pt x="62954669" y="36904839"/>
                  </a:moveTo>
                  <a:lnTo>
                    <a:pt x="59690" y="36904839"/>
                  </a:lnTo>
                  <a:lnTo>
                    <a:pt x="59690" y="59690"/>
                  </a:lnTo>
                  <a:lnTo>
                    <a:pt x="62954669" y="59690"/>
                  </a:lnTo>
                  <a:lnTo>
                    <a:pt x="62954669" y="36904839"/>
                  </a:lnTo>
                  <a:close/>
                </a:path>
              </a:pathLst>
            </a:custGeom>
            <a:solidFill>
              <a:srgbClr val="7D36E4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7192139" y="618354"/>
            <a:ext cx="3903722" cy="3903722"/>
          </a:xfrm>
          <a:custGeom>
            <a:avLst/>
            <a:gdLst/>
            <a:ahLst/>
            <a:cxnLst/>
            <a:rect l="l" t="t" r="r" b="b"/>
            <a:pathLst>
              <a:path w="3903722" h="3903722">
                <a:moveTo>
                  <a:pt x="0" y="0"/>
                </a:moveTo>
                <a:lnTo>
                  <a:pt x="3903722" y="0"/>
                </a:lnTo>
                <a:lnTo>
                  <a:pt x="3903722" y="3903722"/>
                </a:lnTo>
                <a:lnTo>
                  <a:pt x="0" y="3903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62730" y="4931651"/>
            <a:ext cx="13562541" cy="1076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>
                <a:solidFill>
                  <a:srgbClr val="3112F6"/>
                </a:solidFill>
                <a:latin typeface="Muli Ultra-Bold"/>
              </a:rPr>
              <a:t>SITE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274943"/>
            <a:ext cx="16230600" cy="864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4800" u="sng" spc="-48">
                <a:solidFill>
                  <a:srgbClr val="000000"/>
                </a:solidFill>
                <a:latin typeface="Roboto Mono"/>
                <a:hlinkClick r:id="rId3" tooltip="mailto:loic@informatique.loicedric.fr"/>
              </a:rPr>
              <a:t>informatique.loicedric.fr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-438491"/>
            <a:ext cx="16230600" cy="9521084"/>
            <a:chOff x="0" y="0"/>
            <a:chExt cx="63015632" cy="36965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015633" cy="36965799"/>
            </a:xfrm>
            <a:custGeom>
              <a:avLst/>
              <a:gdLst/>
              <a:ahLst/>
              <a:cxnLst/>
              <a:rect l="l" t="t" r="r" b="b"/>
              <a:pathLst>
                <a:path w="63015633" h="36965799">
                  <a:moveTo>
                    <a:pt x="0" y="0"/>
                  </a:moveTo>
                  <a:lnTo>
                    <a:pt x="0" y="36965799"/>
                  </a:lnTo>
                  <a:lnTo>
                    <a:pt x="63015633" y="36965799"/>
                  </a:lnTo>
                  <a:lnTo>
                    <a:pt x="63015633" y="0"/>
                  </a:lnTo>
                  <a:lnTo>
                    <a:pt x="0" y="0"/>
                  </a:lnTo>
                  <a:close/>
                  <a:moveTo>
                    <a:pt x="62954669" y="36904839"/>
                  </a:moveTo>
                  <a:lnTo>
                    <a:pt x="59690" y="36904839"/>
                  </a:lnTo>
                  <a:lnTo>
                    <a:pt x="59690" y="59690"/>
                  </a:lnTo>
                  <a:lnTo>
                    <a:pt x="62954669" y="59690"/>
                  </a:lnTo>
                  <a:lnTo>
                    <a:pt x="62954669" y="36904839"/>
                  </a:lnTo>
                  <a:close/>
                </a:path>
              </a:pathLst>
            </a:custGeom>
            <a:solidFill>
              <a:srgbClr val="7D36E4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7192139" y="618354"/>
            <a:ext cx="3903722" cy="3903722"/>
          </a:xfrm>
          <a:custGeom>
            <a:avLst/>
            <a:gdLst/>
            <a:ahLst/>
            <a:cxnLst/>
            <a:rect l="l" t="t" r="r" b="b"/>
            <a:pathLst>
              <a:path w="3903722" h="3903722">
                <a:moveTo>
                  <a:pt x="0" y="0"/>
                </a:moveTo>
                <a:lnTo>
                  <a:pt x="3903722" y="0"/>
                </a:lnTo>
                <a:lnTo>
                  <a:pt x="3903722" y="3903722"/>
                </a:lnTo>
                <a:lnTo>
                  <a:pt x="0" y="3903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62730" y="4931651"/>
            <a:ext cx="13562541" cy="1076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>
                <a:solidFill>
                  <a:srgbClr val="3112F6"/>
                </a:solidFill>
                <a:latin typeface="Muli Ultra-Bold"/>
              </a:rPr>
              <a:t>INFOS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274943"/>
            <a:ext cx="16230600" cy="1779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4800" spc="-48">
                <a:solidFill>
                  <a:srgbClr val="000000"/>
                </a:solidFill>
                <a:latin typeface="Roboto Mono"/>
              </a:rPr>
              <a:t>Mail : </a:t>
            </a:r>
            <a:r>
              <a:rPr lang="en-US" sz="4800" u="sng" spc="-48">
                <a:solidFill>
                  <a:srgbClr val="000000"/>
                </a:solidFill>
                <a:latin typeface="Roboto Mono"/>
                <a:hlinkClick r:id="rId3" tooltip="mailto:loic@informatique.loicedric.fr"/>
              </a:rPr>
              <a:t>loic@informatique.loicedric.fr</a:t>
            </a:r>
          </a:p>
          <a:p>
            <a:pPr algn="ctr">
              <a:lnSpc>
                <a:spcPts val="7200"/>
              </a:lnSpc>
            </a:pPr>
            <a:r>
              <a:rPr lang="en-US" sz="4800" spc="-48">
                <a:solidFill>
                  <a:srgbClr val="000000"/>
                </a:solidFill>
                <a:latin typeface="Roboto Mono"/>
              </a:rPr>
              <a:t>Site : </a:t>
            </a:r>
            <a:r>
              <a:rPr lang="en-US" sz="4800" u="sng" spc="-48">
                <a:solidFill>
                  <a:srgbClr val="000000"/>
                </a:solidFill>
                <a:latin typeface="Roboto Mono"/>
                <a:hlinkClick r:id="rId3" tooltip="mailto:loic@informatique.loicedric.fr"/>
              </a:rPr>
              <a:t>informatique.loicedric.fr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-438491"/>
            <a:ext cx="16230600" cy="9521084"/>
            <a:chOff x="0" y="0"/>
            <a:chExt cx="63015632" cy="36965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015633" cy="36965799"/>
            </a:xfrm>
            <a:custGeom>
              <a:avLst/>
              <a:gdLst/>
              <a:ahLst/>
              <a:cxnLst/>
              <a:rect l="l" t="t" r="r" b="b"/>
              <a:pathLst>
                <a:path w="63015633" h="36965799">
                  <a:moveTo>
                    <a:pt x="0" y="0"/>
                  </a:moveTo>
                  <a:lnTo>
                    <a:pt x="0" y="36965799"/>
                  </a:lnTo>
                  <a:lnTo>
                    <a:pt x="63015633" y="36965799"/>
                  </a:lnTo>
                  <a:lnTo>
                    <a:pt x="63015633" y="0"/>
                  </a:lnTo>
                  <a:lnTo>
                    <a:pt x="0" y="0"/>
                  </a:lnTo>
                  <a:close/>
                  <a:moveTo>
                    <a:pt x="62954669" y="36904839"/>
                  </a:moveTo>
                  <a:lnTo>
                    <a:pt x="59690" y="36904839"/>
                  </a:lnTo>
                  <a:lnTo>
                    <a:pt x="59690" y="59690"/>
                  </a:lnTo>
                  <a:lnTo>
                    <a:pt x="62954669" y="59690"/>
                  </a:lnTo>
                  <a:lnTo>
                    <a:pt x="62954669" y="36904839"/>
                  </a:lnTo>
                  <a:close/>
                </a:path>
              </a:pathLst>
            </a:custGeom>
            <a:solidFill>
              <a:srgbClr val="7D36E4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361739" y="6240440"/>
            <a:ext cx="13564522" cy="107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1"/>
              </a:lnSpc>
            </a:pPr>
            <a:r>
              <a:rPr lang="en-US" sz="7201">
                <a:solidFill>
                  <a:srgbClr val="3112F6"/>
                </a:solidFill>
                <a:latin typeface="Muli Ultra-Bold"/>
              </a:rPr>
              <a:t>QUESTIONS ?</a:t>
            </a:r>
          </a:p>
        </p:txBody>
      </p:sp>
      <p:sp>
        <p:nvSpPr>
          <p:cNvPr id="5" name="Freeform 5"/>
          <p:cNvSpPr/>
          <p:nvPr/>
        </p:nvSpPr>
        <p:spPr>
          <a:xfrm>
            <a:off x="7192139" y="1239778"/>
            <a:ext cx="3903722" cy="3903722"/>
          </a:xfrm>
          <a:custGeom>
            <a:avLst/>
            <a:gdLst/>
            <a:ahLst/>
            <a:cxnLst/>
            <a:rect l="l" t="t" r="r" b="b"/>
            <a:pathLst>
              <a:path w="3903722" h="3903722">
                <a:moveTo>
                  <a:pt x="0" y="0"/>
                </a:moveTo>
                <a:lnTo>
                  <a:pt x="3903722" y="0"/>
                </a:lnTo>
                <a:lnTo>
                  <a:pt x="3903722" y="3903722"/>
                </a:lnTo>
                <a:lnTo>
                  <a:pt x="0" y="3903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66</Words>
  <Application>Microsoft Office PowerPoint</Application>
  <PresentationFormat>Personnalisé</PresentationFormat>
  <Paragraphs>22</Paragraphs>
  <Slides>12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Muli Ultra-Bold</vt:lpstr>
      <vt:lpstr>Roboto Mono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Bleu et Blanc Simple Technologie Liminaire Présentation</dc:title>
  <cp:lastModifiedBy>CEDRIC 823</cp:lastModifiedBy>
  <cp:revision>2</cp:revision>
  <dcterms:created xsi:type="dcterms:W3CDTF">2006-08-16T00:00:00Z</dcterms:created>
  <dcterms:modified xsi:type="dcterms:W3CDTF">2023-07-13T15:25:15Z</dcterms:modified>
  <dc:identifier>DAFohuk2BhU</dc:identifier>
</cp:coreProperties>
</file>